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</p:sldMasterIdLst>
  <p:notesMasterIdLst>
    <p:notesMasterId r:id="rId41"/>
  </p:notesMasterIdLst>
  <p:sldIdLst>
    <p:sldId id="256" r:id="rId2"/>
    <p:sldId id="262" r:id="rId3"/>
    <p:sldId id="263" r:id="rId4"/>
    <p:sldId id="287" r:id="rId5"/>
    <p:sldId id="288" r:id="rId6"/>
    <p:sldId id="270" r:id="rId7"/>
    <p:sldId id="271" r:id="rId8"/>
    <p:sldId id="272" r:id="rId9"/>
    <p:sldId id="273" r:id="rId10"/>
    <p:sldId id="274" r:id="rId11"/>
    <p:sldId id="276" r:id="rId12"/>
    <p:sldId id="277" r:id="rId13"/>
    <p:sldId id="275" r:id="rId14"/>
    <p:sldId id="278" r:id="rId15"/>
    <p:sldId id="280" r:id="rId16"/>
    <p:sldId id="282" r:id="rId17"/>
    <p:sldId id="283" r:id="rId18"/>
    <p:sldId id="306" r:id="rId19"/>
    <p:sldId id="284" r:id="rId20"/>
    <p:sldId id="279" r:id="rId21"/>
    <p:sldId id="290" r:id="rId22"/>
    <p:sldId id="291" r:id="rId23"/>
    <p:sldId id="292" r:id="rId24"/>
    <p:sldId id="289" r:id="rId25"/>
    <p:sldId id="293" r:id="rId26"/>
    <p:sldId id="302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3" r:id="rId36"/>
    <p:sldId id="304" r:id="rId37"/>
    <p:sldId id="285" r:id="rId38"/>
    <p:sldId id="286" r:id="rId39"/>
    <p:sldId id="305" r:id="rId40"/>
  </p:sldIdLst>
  <p:sldSz cx="14630400" cy="8229600"/>
  <p:notesSz cx="6858000" cy="9144000"/>
  <p:defaultTextStyle>
    <a:defPPr>
      <a:defRPr lang="en-US"/>
    </a:defPPr>
    <a:lvl1pPr marL="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10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20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395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496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592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690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784" algn="l" defTabSz="65210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A0AD92-78D2-7545-8A6E-2D1143DEE447}">
          <p14:sldIdLst>
            <p14:sldId id="256"/>
            <p14:sldId id="262"/>
            <p14:sldId id="263"/>
            <p14:sldId id="287"/>
            <p14:sldId id="288"/>
            <p14:sldId id="270"/>
            <p14:sldId id="271"/>
            <p14:sldId id="272"/>
            <p14:sldId id="273"/>
            <p14:sldId id="274"/>
            <p14:sldId id="276"/>
            <p14:sldId id="277"/>
            <p14:sldId id="275"/>
            <p14:sldId id="278"/>
            <p14:sldId id="280"/>
            <p14:sldId id="282"/>
            <p14:sldId id="283"/>
            <p14:sldId id="306"/>
            <p14:sldId id="284"/>
            <p14:sldId id="279"/>
            <p14:sldId id="290"/>
            <p14:sldId id="291"/>
            <p14:sldId id="292"/>
            <p14:sldId id="289"/>
            <p14:sldId id="293"/>
            <p14:sldId id="302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3"/>
            <p14:sldId id="304"/>
            <p14:sldId id="285"/>
            <p14:sldId id="286"/>
            <p14:sldId id="305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176" y="-104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A2F97-6C25-2B44-B5E9-D10D9014C937}" type="datetimeFigureOut">
              <a:rPr lang="en-US" smtClean="0"/>
              <a:t>10/19/15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370A9-DD80-9340-A16D-13AD54138B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05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3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0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88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89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5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8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4" y="548655"/>
            <a:ext cx="13411198" cy="828105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4" y="1670579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284410" indent="-121888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504" indent="-142203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653" indent="-81261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4802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267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6610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5112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3616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2118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71422" y="7699247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544824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2077196" y="7699247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66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  <p:sldLayoutId id="2147483951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1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0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6" Type="http://schemas.openxmlformats.org/officeDocument/2006/relationships/image" Target="../media/image10.jpg"/><Relationship Id="rId7" Type="http://schemas.openxmlformats.org/officeDocument/2006/relationships/image" Target="../media/image11.jp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farmer-nathe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elp.github.com/articles/configuring-a-remote-for-a-fork/" TargetMode="External"/><Relationship Id="rId3" Type="http://schemas.openxmlformats.org/officeDocument/2006/relationships/hyperlink" Target="https://help.github.com/articles/syncing-a-fork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farmer-nathen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 code!  Community Contributions without Curly Braces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19257" y="7334322"/>
            <a:ext cx="9875520" cy="504709"/>
          </a:xfrm>
        </p:spPr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Contributing to Open Source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5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do YOU want to contribute?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1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stopping YOU?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Fear of an Open Source Planet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 don’t know how to write code.</a:t>
            </a:r>
          </a:p>
          <a:p>
            <a:r>
              <a:rPr lang="en-US" dirty="0"/>
              <a:t>I’m just getting started, what could I possibly contribute?</a:t>
            </a:r>
          </a:p>
          <a:p>
            <a:r>
              <a:rPr lang="en-US" dirty="0" smtClean="0"/>
              <a:t>My code isn’t good enough.</a:t>
            </a:r>
          </a:p>
          <a:p>
            <a:r>
              <a:rPr lang="en-US" dirty="0" smtClean="0"/>
              <a:t>What am I allowed to share?</a:t>
            </a:r>
          </a:p>
          <a:p>
            <a:r>
              <a:rPr lang="en-US" dirty="0" smtClean="0"/>
              <a:t>Do I need a license?</a:t>
            </a:r>
          </a:p>
          <a:p>
            <a:r>
              <a:rPr lang="en-US" dirty="0" smtClean="0"/>
              <a:t>Do I have to complete a contributor license agreement?</a:t>
            </a:r>
          </a:p>
        </p:txBody>
      </p:sp>
    </p:spTree>
    <p:extLst>
      <p:ext uri="{BB962C8B-B14F-4D97-AF65-F5344CB8AC3E}">
        <p14:creationId xmlns:p14="http://schemas.microsoft.com/office/powerpoint/2010/main" val="156099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Contributing More Than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5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Knowledge Share</a:t>
            </a:r>
            <a:endParaRPr lang="en-US" dirty="0"/>
          </a:p>
        </p:txBody>
      </p:sp>
      <p:pic>
        <p:nvPicPr>
          <p:cNvPr id="4" name="Picture 3" descr="u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69" y="2023346"/>
            <a:ext cx="2286000" cy="1508760"/>
          </a:xfrm>
          <a:prstGeom prst="rect">
            <a:avLst/>
          </a:prstGeom>
        </p:spPr>
      </p:pic>
      <p:pic>
        <p:nvPicPr>
          <p:cNvPr id="5" name="Picture 4" descr="ur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830" y="2023346"/>
            <a:ext cx="2301240" cy="2301240"/>
          </a:xfrm>
          <a:prstGeom prst="rect">
            <a:avLst/>
          </a:prstGeom>
        </p:spPr>
      </p:pic>
      <p:pic>
        <p:nvPicPr>
          <p:cNvPr id="6" name="Picture 5" descr="Discourse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81" y="2149592"/>
            <a:ext cx="3819833" cy="1661366"/>
          </a:xfrm>
          <a:prstGeom prst="rect">
            <a:avLst/>
          </a:prstGeom>
        </p:spPr>
      </p:pic>
      <p:pic>
        <p:nvPicPr>
          <p:cNvPr id="7" name="Picture 6" descr="5678092236_ae0580c5e1_b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" y="1896793"/>
            <a:ext cx="3467310" cy="2427794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19" y="630692"/>
            <a:ext cx="6565900" cy="1231900"/>
          </a:xfrm>
          <a:prstGeom prst="rect">
            <a:avLst/>
          </a:prstGeom>
        </p:spPr>
      </p:pic>
      <p:pic>
        <p:nvPicPr>
          <p:cNvPr id="10" name="Picture 9" descr="sharepoint-2013-logo-large.jp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9" y="5674002"/>
            <a:ext cx="4620239" cy="1839540"/>
          </a:xfrm>
          <a:prstGeom prst="rect">
            <a:avLst/>
          </a:prstGeom>
        </p:spPr>
      </p:pic>
      <p:pic>
        <p:nvPicPr>
          <p:cNvPr id="8" name="Picture 7" descr="Yamm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914" y="4216363"/>
            <a:ext cx="4526150" cy="1093273"/>
          </a:xfrm>
          <a:prstGeom prst="rect">
            <a:avLst/>
          </a:prstGeom>
        </p:spPr>
      </p:pic>
      <p:pic>
        <p:nvPicPr>
          <p:cNvPr id="11" name="Picture 10" descr="Slack CMYK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501355"/>
            <a:ext cx="4104768" cy="1171725"/>
          </a:xfrm>
          <a:prstGeom prst="rect">
            <a:avLst/>
          </a:prstGeom>
        </p:spPr>
      </p:pic>
      <p:pic>
        <p:nvPicPr>
          <p:cNvPr id="12" name="Picture 11" descr="github_enterprise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321" y="5390285"/>
            <a:ext cx="2262576" cy="1696932"/>
          </a:xfrm>
          <a:prstGeom prst="rect">
            <a:avLst/>
          </a:prstGeom>
        </p:spPr>
      </p:pic>
      <p:pic>
        <p:nvPicPr>
          <p:cNvPr id="13" name="Picture 12" descr="hipchat_og_image.jpg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9" y="3919059"/>
            <a:ext cx="3342747" cy="1754942"/>
          </a:xfrm>
          <a:prstGeom prst="rect">
            <a:avLst/>
          </a:prstGeom>
        </p:spPr>
      </p:pic>
      <p:pic>
        <p:nvPicPr>
          <p:cNvPr id="14" name="Picture 13" descr="CKEA-RiUwAAW3if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31" y="4465729"/>
            <a:ext cx="2478949" cy="174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err="1" smtClean="0"/>
              <a:t>Meetups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Listen</a:t>
            </a:r>
          </a:p>
          <a:p>
            <a:r>
              <a:rPr lang="en-US" sz="3600" dirty="0" smtClean="0"/>
              <a:t>Learn</a:t>
            </a:r>
          </a:p>
          <a:p>
            <a:r>
              <a:rPr lang="en-US" sz="3600" dirty="0" smtClean="0"/>
              <a:t>Present</a:t>
            </a:r>
          </a:p>
          <a:p>
            <a:r>
              <a:rPr lang="en-US" sz="3600" dirty="0" smtClean="0"/>
              <a:t>Interact</a:t>
            </a:r>
            <a:endParaRPr lang="en-US" sz="3600" dirty="0"/>
          </a:p>
        </p:txBody>
      </p:sp>
      <p:pic>
        <p:nvPicPr>
          <p:cNvPr id="4" name="Picture 3" descr="Meetup_Logo_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48" y="847824"/>
            <a:ext cx="5896952" cy="40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1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Host </a:t>
            </a:r>
            <a:r>
              <a:rPr lang="en-US" dirty="0" err="1" smtClean="0"/>
              <a:t>Meetups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sz="3100" dirty="0"/>
          </a:p>
        </p:txBody>
      </p:sp>
      <p:pic>
        <p:nvPicPr>
          <p:cNvPr id="4" name="Picture 3" descr="Meetup_Logo_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48" y="847824"/>
            <a:ext cx="5896952" cy="4002456"/>
          </a:xfrm>
          <a:prstGeom prst="rect">
            <a:avLst/>
          </a:prstGeom>
        </p:spPr>
      </p:pic>
      <p:pic>
        <p:nvPicPr>
          <p:cNvPr id="5" name="Picture 4" descr="we-are-hi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321"/>
            <a:ext cx="72136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9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l_Things_Open_-_Oct_19___20_Raleigh__N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599"/>
            <a:ext cx="14630400" cy="62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9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Upcoming_devopsdays_ev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1343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700" dirty="0"/>
              <a:t>VP, Community Development at Chef</a:t>
            </a:r>
          </a:p>
          <a:p>
            <a:r>
              <a:rPr lang="en-US" sz="4700" dirty="0"/>
              <a:t>Co-host of the Food Fight Show</a:t>
            </a:r>
          </a:p>
          <a:p>
            <a:r>
              <a:rPr lang="en-US" sz="4700" dirty="0"/>
              <a:t>Co-organizer of </a:t>
            </a:r>
            <a:r>
              <a:rPr lang="en-US" sz="4700" dirty="0" err="1"/>
              <a:t>DevOpsDC</a:t>
            </a:r>
            <a:r>
              <a:rPr lang="en-US" sz="4700" dirty="0"/>
              <a:t> </a:t>
            </a:r>
            <a:r>
              <a:rPr lang="en-US" sz="4700" dirty="0" err="1"/>
              <a:t>meetup</a:t>
            </a:r>
            <a:endParaRPr lang="en-US" sz="4700" dirty="0"/>
          </a:p>
          <a:p>
            <a:r>
              <a:rPr lang="en-US" sz="4700" dirty="0"/>
              <a:t>Occasional farmer – </a:t>
            </a:r>
            <a:r>
              <a:rPr lang="en-US" sz="4700" dirty="0">
                <a:hlinkClick r:id="rId2"/>
              </a:rPr>
              <a:t>http://bit.ly/farmer-nathen</a:t>
            </a:r>
            <a:endParaRPr lang="en-US" sz="4700" dirty="0"/>
          </a:p>
          <a:p>
            <a:r>
              <a:rPr lang="en-US" sz="4700" dirty="0"/>
              <a:t>Love Eggs – </a:t>
            </a:r>
            <a:r>
              <a:rPr lang="en-US" sz="4700" dirty="0">
                <a:hlinkClick r:id="rId3"/>
              </a:rPr>
              <a:t>http://eggs.chef.io</a:t>
            </a:r>
            <a:endParaRPr lang="en-US" sz="4700" dirty="0"/>
          </a:p>
          <a:p>
            <a:endParaRPr lang="en-US" sz="4700" dirty="0"/>
          </a:p>
          <a:p>
            <a:r>
              <a:rPr lang="en-US" sz="4700" dirty="0"/>
              <a:t>@</a:t>
            </a:r>
            <a:r>
              <a:rPr lang="en-US" sz="4700" smtClean="0"/>
              <a:t>nathenharvey</a:t>
            </a:r>
            <a:endParaRPr lang="en-US" sz="4700" dirty="0"/>
          </a:p>
          <a:p>
            <a:r>
              <a:rPr lang="en-US" sz="4700" dirty="0" err="1"/>
              <a:t>nharvey@chef.io</a:t>
            </a:r>
            <a:endParaRPr lang="en-US" sz="4700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74" y="649705"/>
            <a:ext cx="2922871" cy="2922871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8630" y="5482505"/>
            <a:ext cx="2939716" cy="151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3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Contributing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8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Contributing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</a:p>
        </p:txBody>
      </p:sp>
    </p:spTree>
    <p:extLst>
      <p:ext uri="{BB962C8B-B14F-4D97-AF65-F5344CB8AC3E}">
        <p14:creationId xmlns:p14="http://schemas.microsoft.com/office/powerpoint/2010/main" val="124750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Contributing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</a:p>
          <a:p>
            <a:r>
              <a:rPr lang="en-US" dirty="0" smtClean="0"/>
              <a:t>Wiki</a:t>
            </a:r>
          </a:p>
        </p:txBody>
      </p:sp>
    </p:spTree>
    <p:extLst>
      <p:ext uri="{BB962C8B-B14F-4D97-AF65-F5344CB8AC3E}">
        <p14:creationId xmlns:p14="http://schemas.microsoft.com/office/powerpoint/2010/main" val="123205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Contributing on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</a:p>
          <a:p>
            <a:r>
              <a:rPr lang="en-US" dirty="0" smtClean="0"/>
              <a:t>Wiki</a:t>
            </a:r>
          </a:p>
          <a:p>
            <a:r>
              <a:rPr lang="en-US" dirty="0" smtClean="0"/>
              <a:t>Pull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05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mechanics of contributing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Find a project you love</a:t>
            </a:r>
          </a:p>
          <a:p>
            <a:r>
              <a:rPr lang="en-US" dirty="0" smtClean="0"/>
              <a:t>Fork the project</a:t>
            </a:r>
          </a:p>
          <a:p>
            <a:r>
              <a:rPr lang="en-US" dirty="0" smtClean="0"/>
              <a:t>Configure a remote for your fork</a:t>
            </a:r>
          </a:p>
          <a:p>
            <a:pPr lvl="1"/>
            <a:r>
              <a:rPr lang="en-US" dirty="0">
                <a:hlinkClick r:id="rId2"/>
              </a:rPr>
              <a:t>https://help.github.com/articles/configuring-a-remote-for-a-fork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Stay in sync with the upstream repository</a:t>
            </a:r>
          </a:p>
          <a:p>
            <a:pPr lvl="1"/>
            <a:r>
              <a:rPr lang="en-US" dirty="0">
                <a:hlinkClick r:id="rId3"/>
              </a:rPr>
              <a:t>https://help.github.com/articles/syncing-a-fork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Follow the project’s contributing guidelines</a:t>
            </a:r>
          </a:p>
          <a:p>
            <a:pPr lvl="1"/>
            <a:r>
              <a:rPr lang="en-US" dirty="0" smtClean="0"/>
              <a:t>Create a branch</a:t>
            </a:r>
          </a:p>
          <a:p>
            <a:pPr lvl="1"/>
            <a:r>
              <a:rPr lang="en-US" dirty="0" smtClean="0"/>
              <a:t>Open a </a:t>
            </a:r>
            <a:r>
              <a:rPr lang="en-US" smtClean="0"/>
              <a:t>Pull Request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6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project I love</a:t>
            </a:r>
            <a:endParaRPr lang="en-US" dirty="0"/>
          </a:p>
        </p:txBody>
      </p:sp>
      <p:pic>
        <p:nvPicPr>
          <p:cNvPr id="4" name="Picture 3" descr="chef-cookbooks_yum-che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447800"/>
            <a:ext cx="127635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3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project I love</a:t>
            </a:r>
            <a:endParaRPr lang="en-US" dirty="0"/>
          </a:p>
        </p:txBody>
      </p:sp>
      <p:pic>
        <p:nvPicPr>
          <p:cNvPr id="4" name="Picture 3" descr="chef-cookbooks_yum-che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1447800"/>
            <a:ext cx="12763500" cy="6781800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 bwMode="auto">
          <a:xfrm>
            <a:off x="1617831" y="2192041"/>
            <a:ext cx="11445769" cy="2176923"/>
          </a:xfrm>
          <a:prstGeom prst="snip2Diag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"/>
                <a:cs typeface="Gill Sans"/>
              </a:rPr>
              <a:t>https://</a:t>
            </a:r>
            <a:r>
              <a:rPr lang="en-US" sz="48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"/>
                <a:cs typeface="Gill Sans"/>
              </a:rPr>
              <a:t>github.com</a:t>
            </a:r>
            <a:r>
              <a:rPr lang="en-US" sz="4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"/>
                <a:cs typeface="Gill Sans"/>
              </a:rPr>
              <a:t>/</a:t>
            </a:r>
            <a:r>
              <a:rPr lang="en-US" sz="48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"/>
                <a:cs typeface="Gill Sans"/>
              </a:rPr>
              <a:t>nathenharvey</a:t>
            </a:r>
            <a:r>
              <a:rPr lang="en-US" sz="48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"/>
                <a:cs typeface="Gill Sans"/>
              </a:rPr>
              <a:t>/contributing-to-open-source</a:t>
            </a:r>
          </a:p>
        </p:txBody>
      </p:sp>
    </p:spTree>
    <p:extLst>
      <p:ext uri="{BB962C8B-B14F-4D97-AF65-F5344CB8AC3E}">
        <p14:creationId xmlns:p14="http://schemas.microsoft.com/office/powerpoint/2010/main" val="77512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Fork the project</a:t>
            </a:r>
            <a:endParaRPr lang="en-US" dirty="0"/>
          </a:p>
        </p:txBody>
      </p:sp>
      <p:pic>
        <p:nvPicPr>
          <p:cNvPr id="3" name="Picture 2" descr="chef-cookbooks_yum-che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2455228"/>
            <a:ext cx="57404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Clone your fork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clone </a:t>
            </a:r>
            <a:r>
              <a:rPr lang="en-US" dirty="0" err="1"/>
              <a:t>git@github.com:nathenharvey</a:t>
            </a:r>
            <a:r>
              <a:rPr lang="en-US" dirty="0"/>
              <a:t>/yum-</a:t>
            </a:r>
            <a:r>
              <a:rPr lang="en-US" dirty="0" err="1"/>
              <a:t>chef.git</a:t>
            </a:r>
            <a:endParaRPr lang="en-US" dirty="0"/>
          </a:p>
          <a:p>
            <a:r>
              <a:rPr lang="en-US" dirty="0"/>
              <a:t>Cloning into 'yum-chef'...</a:t>
            </a:r>
          </a:p>
          <a:p>
            <a:r>
              <a:rPr lang="en-US" dirty="0"/>
              <a:t>remote: Counting objects: 158, done.</a:t>
            </a:r>
          </a:p>
          <a:p>
            <a:r>
              <a:rPr lang="en-US" dirty="0"/>
              <a:t>remote: Compressing objects: 100% (20/20), done.</a:t>
            </a:r>
          </a:p>
          <a:p>
            <a:r>
              <a:rPr lang="en-US" dirty="0"/>
              <a:t>remote: Total 158 (delta 5), reused 0 (delta 0), pack-reused 132</a:t>
            </a:r>
          </a:p>
          <a:p>
            <a:r>
              <a:rPr lang="en-US" dirty="0"/>
              <a:t>Receiving objects: 100% (158/158), 28.28 </a:t>
            </a:r>
            <a:r>
              <a:rPr lang="en-US" dirty="0" err="1"/>
              <a:t>KiB</a:t>
            </a:r>
            <a:r>
              <a:rPr lang="en-US" dirty="0"/>
              <a:t> | 0 bytes/s, done.</a:t>
            </a:r>
          </a:p>
          <a:p>
            <a:r>
              <a:rPr lang="en-US" dirty="0"/>
              <a:t>Resolving deltas: 100% (58/58), done.</a:t>
            </a:r>
          </a:p>
          <a:p>
            <a:r>
              <a:rPr lang="en-US" dirty="0"/>
              <a:t>Checking connectivity... done.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0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 remote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remote add upstream https://</a:t>
            </a:r>
            <a:r>
              <a:rPr lang="en-US" dirty="0" err="1"/>
              <a:t>github.com</a:t>
            </a:r>
            <a:r>
              <a:rPr lang="en-US" dirty="0"/>
              <a:t>/chef-cookbooks/yum-</a:t>
            </a:r>
            <a:r>
              <a:rPr lang="en-US" dirty="0" err="1"/>
              <a:t>chef.git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4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4700" dirty="0"/>
              <a:t>VP, Community Development at Chef</a:t>
            </a:r>
          </a:p>
          <a:p>
            <a:r>
              <a:rPr lang="en-US" sz="4700" dirty="0"/>
              <a:t>Co-host of the Food Fight Show</a:t>
            </a:r>
          </a:p>
          <a:p>
            <a:r>
              <a:rPr lang="en-US" sz="4700" dirty="0"/>
              <a:t>Co-organizer of </a:t>
            </a:r>
            <a:r>
              <a:rPr lang="en-US" sz="4700" dirty="0" err="1"/>
              <a:t>DevOpsDC</a:t>
            </a:r>
            <a:r>
              <a:rPr lang="en-US" sz="4700" dirty="0"/>
              <a:t> </a:t>
            </a:r>
            <a:r>
              <a:rPr lang="en-US" sz="4700" dirty="0" err="1"/>
              <a:t>meetup</a:t>
            </a:r>
            <a:endParaRPr lang="en-US" sz="4700" dirty="0"/>
          </a:p>
          <a:p>
            <a:r>
              <a:rPr lang="en-US" sz="4700" dirty="0"/>
              <a:t>Occasional farmer – </a:t>
            </a:r>
            <a:r>
              <a:rPr lang="en-US" sz="4700" dirty="0">
                <a:hlinkClick r:id="rId2"/>
              </a:rPr>
              <a:t>http://bit.ly/farmer-nathen</a:t>
            </a:r>
            <a:endParaRPr lang="en-US" sz="4700" dirty="0"/>
          </a:p>
          <a:p>
            <a:r>
              <a:rPr lang="en-US" sz="4700" dirty="0"/>
              <a:t>Love Eggs – </a:t>
            </a:r>
            <a:r>
              <a:rPr lang="en-US" sz="4700" dirty="0">
                <a:hlinkClick r:id="rId3"/>
              </a:rPr>
              <a:t>http://eggs.chef.io</a:t>
            </a:r>
            <a:endParaRPr lang="en-US" sz="4700" dirty="0"/>
          </a:p>
          <a:p>
            <a:endParaRPr lang="en-US" sz="4700" dirty="0"/>
          </a:p>
          <a:p>
            <a:r>
              <a:rPr lang="en-US" sz="4700" dirty="0"/>
              <a:t>@</a:t>
            </a:r>
            <a:r>
              <a:rPr lang="en-US" sz="4700" dirty="0" err="1"/>
              <a:t>nathenharvey</a:t>
            </a:r>
            <a:endParaRPr lang="en-US" sz="4700" dirty="0"/>
          </a:p>
          <a:p>
            <a:r>
              <a:rPr lang="en-US" sz="4700" dirty="0" err="1"/>
              <a:t>nharvey@chef.io</a:t>
            </a:r>
            <a:endParaRPr lang="en-US" sz="4700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74" y="649705"/>
            <a:ext cx="2922871" cy="2922871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8630" y="5482505"/>
            <a:ext cx="2939716" cy="1511854"/>
          </a:xfrm>
          <a:prstGeom prst="rect">
            <a:avLst/>
          </a:prstGeom>
        </p:spPr>
      </p:pic>
      <p:pic>
        <p:nvPicPr>
          <p:cNvPr id="2" name="Picture 1" descr="Nathen_Harvey___LinkedI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5120640"/>
            <a:ext cx="3603338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1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with remote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fetch </a:t>
            </a:r>
            <a:r>
              <a:rPr lang="en-US" dirty="0" smtClean="0"/>
              <a:t>upstream</a:t>
            </a:r>
          </a:p>
          <a:p>
            <a:r>
              <a:rPr lang="en-US" dirty="0"/>
              <a:t>From https://</a:t>
            </a:r>
            <a:r>
              <a:rPr lang="en-US" dirty="0" err="1"/>
              <a:t>github.com</a:t>
            </a:r>
            <a:r>
              <a:rPr lang="en-US" dirty="0"/>
              <a:t>/chef-cookbooks/yum-chef</a:t>
            </a:r>
          </a:p>
          <a:p>
            <a:r>
              <a:rPr lang="en-US" dirty="0"/>
              <a:t> * [new branch]      master     -&gt; upstream/master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9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with remote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merge upstream/master</a:t>
            </a:r>
          </a:p>
          <a:p>
            <a:r>
              <a:rPr lang="en-US" dirty="0"/>
              <a:t>Already up-to-date.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97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a local branch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git</a:t>
            </a:r>
            <a:r>
              <a:rPr lang="en-US" dirty="0"/>
              <a:t> checkout --track -b </a:t>
            </a:r>
            <a:r>
              <a:rPr lang="en-US" dirty="0" err="1"/>
              <a:t>link_readme</a:t>
            </a:r>
            <a:r>
              <a:rPr lang="en-US" dirty="0"/>
              <a:t> upstream/master</a:t>
            </a:r>
          </a:p>
          <a:p>
            <a:r>
              <a:rPr lang="en-US" dirty="0"/>
              <a:t>Branch </a:t>
            </a:r>
            <a:r>
              <a:rPr lang="en-US" dirty="0" err="1"/>
              <a:t>link_readme</a:t>
            </a:r>
            <a:r>
              <a:rPr lang="en-US" dirty="0"/>
              <a:t> set up to track remote branch master from upstream.</a:t>
            </a:r>
          </a:p>
          <a:p>
            <a:r>
              <a:rPr lang="en-US" dirty="0"/>
              <a:t>Switched to a new branch '</a:t>
            </a:r>
            <a:r>
              <a:rPr lang="en-US" dirty="0" err="1"/>
              <a:t>link_readme</a:t>
            </a:r>
            <a:r>
              <a:rPr lang="en-US" dirty="0"/>
              <a:t>'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1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the new branch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$ # edit the file you want to change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[the file(s) you changed]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–m ‘a really good commit message’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push origin</a:t>
            </a:r>
          </a:p>
          <a:p>
            <a:r>
              <a:rPr lang="en-US" dirty="0"/>
              <a:t>Counting objects: 3, done.</a:t>
            </a:r>
          </a:p>
          <a:p>
            <a:r>
              <a:rPr lang="en-US" dirty="0"/>
              <a:t>Delta compression using up to 8 threads.</a:t>
            </a:r>
          </a:p>
          <a:p>
            <a:r>
              <a:rPr lang="en-US" dirty="0"/>
              <a:t>Compressing objects: 100% (3/3), done.</a:t>
            </a:r>
          </a:p>
          <a:p>
            <a:r>
              <a:rPr lang="en-US" dirty="0"/>
              <a:t>Writing objects: 100% (3/3), 344 bytes | 0 bytes/s, done.</a:t>
            </a:r>
          </a:p>
          <a:p>
            <a:r>
              <a:rPr lang="en-US" dirty="0"/>
              <a:t>Total 3 (delta 2), reused 0 (delta 0)</a:t>
            </a:r>
          </a:p>
          <a:p>
            <a:r>
              <a:rPr lang="en-US" dirty="0"/>
              <a:t>To </a:t>
            </a:r>
            <a:r>
              <a:rPr lang="en-US" dirty="0" err="1"/>
              <a:t>git@github.com:nathenharvey</a:t>
            </a:r>
            <a:r>
              <a:rPr lang="en-US" dirty="0"/>
              <a:t>/yum-</a:t>
            </a:r>
            <a:r>
              <a:rPr lang="en-US" dirty="0" err="1"/>
              <a:t>chef.git</a:t>
            </a:r>
            <a:endParaRPr lang="en-US" dirty="0"/>
          </a:p>
          <a:p>
            <a:r>
              <a:rPr lang="en-US" dirty="0"/>
              <a:t> * [new branch]      </a:t>
            </a:r>
            <a:r>
              <a:rPr lang="en-US" dirty="0" err="1"/>
              <a:t>link_readme</a:t>
            </a:r>
            <a:r>
              <a:rPr lang="en-US" dirty="0"/>
              <a:t> -&gt; </a:t>
            </a:r>
            <a:r>
              <a:rPr lang="en-US" dirty="0" err="1"/>
              <a:t>link_readme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66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Pull Request</a:t>
            </a:r>
            <a:endParaRPr lang="en-US" dirty="0"/>
          </a:p>
        </p:txBody>
      </p:sp>
      <p:pic>
        <p:nvPicPr>
          <p:cNvPr id="4" name="Picture 3" descr="Comparing_chef-cookbooks_master___nathenharvey_link_readme_·_chef-cookbooks_yum-che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68" y="1436228"/>
            <a:ext cx="8973264" cy="679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Congratulations!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have submitted a pull request.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1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License Concerns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4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oosing_an_OSS_license_doesn’t_need_to_be_scary_-_ChooseALicense_c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18" y="293101"/>
            <a:ext cx="11963400" cy="764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12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oosing_an_OSS_license_doesn’t_need_to_be_scary_-_ChooseALicense_c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518" y="293101"/>
            <a:ext cx="11963400" cy="7645400"/>
          </a:xfrm>
          <a:prstGeom prst="rect">
            <a:avLst/>
          </a:prstGeom>
        </p:spPr>
      </p:pic>
      <p:sp>
        <p:nvSpPr>
          <p:cNvPr id="5" name="Snip Diagonal Corner Rectangle 4"/>
          <p:cNvSpPr/>
          <p:nvPr/>
        </p:nvSpPr>
        <p:spPr bwMode="auto">
          <a:xfrm>
            <a:off x="1617831" y="2192041"/>
            <a:ext cx="11445769" cy="2176923"/>
          </a:xfrm>
          <a:prstGeom prst="snip2Diag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6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"/>
                <a:cs typeface="Gill Sans"/>
              </a:rPr>
              <a:t>http://</a:t>
            </a:r>
            <a:r>
              <a:rPr lang="en-US" sz="61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"/>
                <a:cs typeface="Gill Sans"/>
              </a:rPr>
              <a:t>choosealicense.com</a:t>
            </a:r>
            <a:r>
              <a:rPr lang="en-US" sz="61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2893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Ask me anything!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Have you contributed to an open source project?</a:t>
            </a:r>
          </a:p>
        </p:txBody>
      </p:sp>
    </p:spTree>
    <p:extLst>
      <p:ext uri="{BB962C8B-B14F-4D97-AF65-F5344CB8AC3E}">
        <p14:creationId xmlns:p14="http://schemas.microsoft.com/office/powerpoint/2010/main" val="29968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Have you contributed to an open source project?</a:t>
            </a:r>
          </a:p>
          <a:p>
            <a:r>
              <a:rPr lang="en-US" dirty="0" smtClean="0"/>
              <a:t>Do you want to?</a:t>
            </a:r>
          </a:p>
        </p:txBody>
      </p:sp>
    </p:spTree>
    <p:extLst>
      <p:ext uri="{BB962C8B-B14F-4D97-AF65-F5344CB8AC3E}">
        <p14:creationId xmlns:p14="http://schemas.microsoft.com/office/powerpoint/2010/main" val="1629412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1568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4456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4526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86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-blank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chef-blank.potx</Template>
  <TotalTime>300</TotalTime>
  <Words>806</Words>
  <Application>Microsoft Macintosh PowerPoint</Application>
  <PresentationFormat>Custom</PresentationFormat>
  <Paragraphs>122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chef-blank</vt:lpstr>
      <vt:lpstr>No code!  Community Contributions without Curly Braces</vt:lpstr>
      <vt:lpstr>Nathen Harvey</vt:lpstr>
      <vt:lpstr>Nathen Harvey</vt:lpstr>
      <vt:lpstr>Open Source</vt:lpstr>
      <vt:lpstr>Open Source</vt:lpstr>
      <vt:lpstr>Which version control system do your use?</vt:lpstr>
      <vt:lpstr>Which version control system do your use?</vt:lpstr>
      <vt:lpstr>Which version control system do your use?</vt:lpstr>
      <vt:lpstr>Which version control system do your use?</vt:lpstr>
      <vt:lpstr>Contributing to Open Source</vt:lpstr>
      <vt:lpstr>Why do YOU want to contribute?</vt:lpstr>
      <vt:lpstr>What is stopping YOU?</vt:lpstr>
      <vt:lpstr>Fear of an Open Source Planet</vt:lpstr>
      <vt:lpstr>Contributing More Than Code</vt:lpstr>
      <vt:lpstr>Knowledge Share</vt:lpstr>
      <vt:lpstr>Meetups</vt:lpstr>
      <vt:lpstr>Host Meetups</vt:lpstr>
      <vt:lpstr>PowerPoint Presentation</vt:lpstr>
      <vt:lpstr>PowerPoint Presentation</vt:lpstr>
      <vt:lpstr>Contributing on GitHub</vt:lpstr>
      <vt:lpstr>Contributing on GitHub</vt:lpstr>
      <vt:lpstr>Contributing on GitHub</vt:lpstr>
      <vt:lpstr>Contributing on GitHub</vt:lpstr>
      <vt:lpstr>The mechanics of contributing</vt:lpstr>
      <vt:lpstr>A project I love</vt:lpstr>
      <vt:lpstr>A project I love</vt:lpstr>
      <vt:lpstr>Fork the project</vt:lpstr>
      <vt:lpstr>Clone your fork</vt:lpstr>
      <vt:lpstr>Configure a remote</vt:lpstr>
      <vt:lpstr>Sync with remote</vt:lpstr>
      <vt:lpstr>Sync with remote</vt:lpstr>
      <vt:lpstr>Checkout a local branch</vt:lpstr>
      <vt:lpstr>Push the new branch</vt:lpstr>
      <vt:lpstr>Open Pull Request</vt:lpstr>
      <vt:lpstr>Congratulations!</vt:lpstr>
      <vt:lpstr>License Concerns</vt:lpstr>
      <vt:lpstr>PowerPoint Presentation</vt:lpstr>
      <vt:lpstr>PowerPoint Presentation</vt:lpstr>
      <vt:lpstr>What questions do you have?</vt:lpstr>
    </vt:vector>
  </TitlesOfParts>
  <Company>Chef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Nathen Harvey</cp:lastModifiedBy>
  <cp:revision>27</cp:revision>
  <cp:lastPrinted>2015-10-19T23:21:12Z</cp:lastPrinted>
  <dcterms:created xsi:type="dcterms:W3CDTF">2015-04-20T20:56:17Z</dcterms:created>
  <dcterms:modified xsi:type="dcterms:W3CDTF">2015-10-19T23:22:40Z</dcterms:modified>
</cp:coreProperties>
</file>